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8"/>
  </p:notesMasterIdLst>
  <p:sldIdLst>
    <p:sldId id="256" r:id="rId4"/>
    <p:sldId id="264" r:id="rId5"/>
    <p:sldId id="265" r:id="rId6"/>
    <p:sldId id="257" r:id="rId7"/>
    <p:sldId id="259" r:id="rId9"/>
    <p:sldId id="258" r:id="rId10"/>
    <p:sldId id="260" r:id="rId11"/>
    <p:sldId id="263" r:id="rId12"/>
  </p:sldIdLst>
  <p:sldSz cx="9144000" cy="6858000" type="screen4x3"/>
  <p:notesSz cx="6858000" cy="9144000"/>
  <p:custDataLst>
    <p:tags r:id="rId16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gs" Target="tags/tag2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tags/tag2.xml><?xml version="1.0" encoding="utf-8"?>
<p:tagLst xmlns:p="http://schemas.openxmlformats.org/presentationml/2006/main">
  <p:tag name="KSO_WPP_MARK_KEY" val="c34975bd-3f26-41c6-861f-91b151716477"/>
  <p:tag name="COMMONDATA" val="eyJoZGlkIjoiNzJmOGEzMmQyZGU0YmMyNzRmMTgzNjJhNGFkNjEwZTkifQ=="/>
</p:tagLst>
</file>