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30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tags" Target="../tags/tag162.xml"/><Relationship Id="rId7" Type="http://schemas.openxmlformats.org/officeDocument/2006/relationships/tags" Target="../tags/tag161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1" Type="http://schemas.openxmlformats.org/officeDocument/2006/relationships/tags" Target="../tags/tag175.xml"/><Relationship Id="rId10" Type="http://schemas.openxmlformats.org/officeDocument/2006/relationships/tags" Target="../tags/tag17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93.xml"/><Relationship Id="rId8" Type="http://schemas.openxmlformats.org/officeDocument/2006/relationships/tags" Target="../tags/tag192.xml"/><Relationship Id="rId7" Type="http://schemas.openxmlformats.org/officeDocument/2006/relationships/tags" Target="../tags/tag191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1" Type="http://schemas.openxmlformats.org/officeDocument/2006/relationships/tags" Target="../tags/tag195.xml"/><Relationship Id="rId10" Type="http://schemas.openxmlformats.org/officeDocument/2006/relationships/tags" Target="../tags/tag19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4" Type="http://schemas.openxmlformats.org/officeDocument/2006/relationships/tags" Target="../tags/tag208.xml"/><Relationship Id="rId13" Type="http://schemas.openxmlformats.org/officeDocument/2006/relationships/tags" Target="../tags/tag207.xml"/><Relationship Id="rId12" Type="http://schemas.openxmlformats.org/officeDocument/2006/relationships/tags" Target="../tags/tag206.xml"/><Relationship Id="rId11" Type="http://schemas.openxmlformats.org/officeDocument/2006/relationships/tags" Target="../tags/tag205.xml"/><Relationship Id="rId10" Type="http://schemas.openxmlformats.org/officeDocument/2006/relationships/tags" Target="../tags/tag204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" Type="http://schemas.openxmlformats.org/officeDocument/2006/relationships/tags" Target="../tags/tag209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226.xml"/><Relationship Id="rId23" Type="http://schemas.openxmlformats.org/officeDocument/2006/relationships/tags" Target="../tags/tag225.xml"/><Relationship Id="rId22" Type="http://schemas.openxmlformats.org/officeDocument/2006/relationships/tags" Target="../tags/tag224.xml"/><Relationship Id="rId21" Type="http://schemas.openxmlformats.org/officeDocument/2006/relationships/tags" Target="../tags/tag223.xml"/><Relationship Id="rId20" Type="http://schemas.openxmlformats.org/officeDocument/2006/relationships/tags" Target="../tags/tag22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21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tags/tag230.xml><?xml version="1.0" encoding="utf-8"?>
<p:tagLst xmlns:p="http://schemas.openxmlformats.org/presentationml/2006/main">
  <p:tag name="COMMONDATA" val="eyJoZGlkIjoiNzc5NzQ0NzU3MDZiMjViOTUzZDk4NTYxOTM0NGY1NjAifQ=="/>
</p:tagLst>
</file>